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84DA-7CAE-AC21-BA6A-18FEA5F7E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C3BB-2D6B-7439-C510-5845BF19A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747CB-0E72-71B9-AF59-E31BA4F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96F6-1D47-DE98-BDEE-1EA5EA9A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585B-F9C3-A0B2-0057-E651436C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6F75-929E-7ABC-F158-25CE4D5F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A46B0-CB08-FA61-AD93-ED7306C97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E273B-443D-AA85-79B7-8CE1E4EA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E01C6-FCA5-58A4-68AE-DCE9BFAC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6F51-FDBB-B9CF-D8A4-C75DE0F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E86E4-8975-2174-FF03-31129947E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E5893-356E-67C9-BA1C-E82EF5E2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58B67-B735-C451-27F2-22AC607F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97FA7-6B13-5DA7-7EDC-3E5B3EB1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DF119-3A09-9907-5F17-409E99BE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3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FBC1-8FDE-7ACF-324D-BBA2274B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7B075-4840-FBF2-6D7F-A8DA4006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0FFC6-6C61-2F8A-B12C-4D7A8D7F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3CB5-16EE-5612-3E34-7D81EE83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EA9D0-6273-54DA-7883-98E8FF50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0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1E81-C2F0-47D8-FE10-3386ACFA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7174-AB1C-58FB-91D5-57404EDBF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1522-D7BB-C50D-9074-3F2DB79A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684D-90C6-081C-C5EC-47A8052C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98A6B-9B81-719E-7984-7F55FE47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6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B641-0969-6D53-5BF0-1ACECBA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B395-B2DF-A297-1AE3-50CEF0830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6A883-1151-BEF1-6B28-C476272C7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73D25-B2AE-2F68-08AB-8B0FDCD9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0EE05-7854-17A4-AB41-B1B050D5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74399-1AC0-F317-B698-6F1830B7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3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BAFC-0C73-514D-F3C6-70B1A53F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1B747-4C28-9BF3-E5C7-9F8999A17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280EC-4EFE-69B8-3EF3-F7EC2042D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FC1DD-01C8-A842-8C7D-A1CB033B6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F4057-6B87-6FB0-5BF2-720B92FB0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0794A-5B99-E4B0-D3D6-CF89843B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8BDE9-BFF4-C796-ADFF-AF51B87B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57E00-7315-1628-A3E8-EFC8198A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6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7EFA-0683-0797-3D87-DFBEB411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AA3E6-0B43-D747-9CF6-6A7B83E1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74A7F-1939-A5CB-4924-11191EC6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F2AA-ECAF-435E-865B-BD76461D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1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16879-967E-D0A8-0C9D-E85A9DEB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28D943-7F62-5575-B0AA-FECC795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287C-9FF5-48FA-E6AC-FBC9D8E7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C2E4-C073-5B6B-7537-C2BA50F5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14F4-D68B-811E-7416-D6D3B273D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BE1C7-1FBC-EAD4-BBA3-69637719D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8DBF2-45EC-4913-FE19-D2D6A32B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D84B-1F80-7DAD-305F-9CA571F3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9CD44-F453-2A0D-1299-CF57C544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7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ED30-35B1-BA81-D91E-DF76881C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B8A10-2352-805C-BA95-B12CF571D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C7697-4DFE-6922-2CFF-D9D57D948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D8C34-FAAE-817E-B94E-0CB4EC87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D30B4-34EF-1DF2-C9A8-09064941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23CBB-3A74-03C0-1911-090DB6E3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5F68E-258D-C6F0-51E3-0DFE557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5204-62D0-4761-4D00-BC9BE5E7F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8652-6D2D-5A0B-FDB9-1B778ED5A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99152-5789-45A8-8016-A0C826C2497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1CF76-33A5-82AC-6615-BD1917AF5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CA9-9FF4-B6EF-F36E-14C687DF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33AD8-5B36-4974-B817-6EE955F8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09448&amp;picture=milky-wa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9962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16AEF-2A77-C0A3-D72E-B174948A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E80E1-F555-F96E-D9E8-949972E44D28}"/>
              </a:ext>
            </a:extLst>
          </p:cNvPr>
          <p:cNvSpPr txBox="1"/>
          <p:nvPr/>
        </p:nvSpPr>
        <p:spPr>
          <a:xfrm>
            <a:off x="802106" y="2921168"/>
            <a:ext cx="11389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MOVIE BOOKING WEBITE: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97C9-E8D7-8F6D-37AD-66D39D2CB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1951"/>
            <a:ext cx="12192000" cy="758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7DEDFE-550D-48CB-F350-A62F9F788640}"/>
              </a:ext>
            </a:extLst>
          </p:cNvPr>
          <p:cNvSpPr txBox="1"/>
          <p:nvPr/>
        </p:nvSpPr>
        <p:spPr>
          <a:xfrm>
            <a:off x="802106" y="2921168"/>
            <a:ext cx="1138989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ln w="38100"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MOVIE BOOKING WEBITE:</a:t>
            </a:r>
          </a:p>
        </p:txBody>
      </p:sp>
    </p:spTree>
    <p:extLst>
      <p:ext uri="{BB962C8B-B14F-4D97-AF65-F5344CB8AC3E}">
        <p14:creationId xmlns:p14="http://schemas.microsoft.com/office/powerpoint/2010/main" val="1017875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7A5E90-F4A8-862C-770F-1F7F3642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223795"/>
            <a:ext cx="10768518" cy="58936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15244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CONTACT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3CFF4-4791-A97B-F854-358EB9980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050" y="1767572"/>
            <a:ext cx="4991100" cy="28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9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63CFF4-4791-A97B-F854-358EB9980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24733"/>
            <a:ext cx="10687050" cy="600853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15244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CONTACT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79B933-3B7A-E8A0-D75A-2A716AC47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14" y="1676400"/>
            <a:ext cx="5113386" cy="2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5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579B933-3B7A-E8A0-D75A-2A716AC4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310030"/>
            <a:ext cx="11023963" cy="62379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15244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CONTACT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39A68-9A7C-D1B3-3931-350C4685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047" y="1879513"/>
            <a:ext cx="4345522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39A68-9A7C-D1B3-3931-350C4685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" y="461294"/>
            <a:ext cx="11080771" cy="579967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376233" y="89195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BOOKING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9F697-1DD9-970B-0841-00B72EF28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896" y="2035654"/>
            <a:ext cx="4977853" cy="27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0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9F697-1DD9-970B-0841-00B72EF28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8" y="810562"/>
            <a:ext cx="10597604" cy="59582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166683" y="89195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BOOKING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8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apoorv-srivastava-5338469 (1080p)">
            <a:hlinkClick r:id="" action="ppaction://media"/>
            <a:extLst>
              <a:ext uri="{FF2B5EF4-FFF2-40B4-BE49-F238E27FC236}">
                <a16:creationId xmlns:a16="http://schemas.microsoft.com/office/drawing/2014/main" id="{31B3923A-890C-EDFA-58C7-F3156E411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D8F6B-4287-00EF-6465-B2B78FBCA1FB}"/>
              </a:ext>
            </a:extLst>
          </p:cNvPr>
          <p:cNvSpPr txBox="1"/>
          <p:nvPr/>
        </p:nvSpPr>
        <p:spPr>
          <a:xfrm>
            <a:off x="1524000" y="2644170"/>
            <a:ext cx="9480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2000">
              <a:schemeClr val="tx1">
                <a:lumMod val="65000"/>
                <a:lumOff val="35000"/>
              </a:schemeClr>
            </a:gs>
            <a:gs pos="55000">
              <a:schemeClr val="tx1">
                <a:lumMod val="95000"/>
                <a:lumOff val="5000"/>
              </a:schemeClr>
            </a:gs>
            <a:gs pos="78000">
              <a:schemeClr val="bg2">
                <a:lumMod val="1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6D80C1-339B-D577-BC81-10D89B452305}"/>
              </a:ext>
            </a:extLst>
          </p:cNvPr>
          <p:cNvGrpSpPr/>
          <p:nvPr/>
        </p:nvGrpSpPr>
        <p:grpSpPr>
          <a:xfrm>
            <a:off x="-830178" y="-555228"/>
            <a:ext cx="10646225" cy="7968455"/>
            <a:chOff x="-391885" y="-870290"/>
            <a:chExt cx="10646225" cy="796845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3808A056-6982-14C6-6281-B3C50F269F88}"/>
                </a:ext>
              </a:extLst>
            </p:cNvPr>
            <p:cNvSpPr/>
            <p:nvPr/>
          </p:nvSpPr>
          <p:spPr>
            <a:xfrm>
              <a:off x="-391885" y="-14038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3B0311AB-918E-7E8F-F74D-8F453783BA05}"/>
                </a:ext>
              </a:extLst>
            </p:cNvPr>
            <p:cNvSpPr/>
            <p:nvPr/>
          </p:nvSpPr>
          <p:spPr>
            <a:xfrm>
              <a:off x="-391885" y="169227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7ECED9AE-140A-BF65-6DA8-6479487D8332}"/>
                </a:ext>
              </a:extLst>
            </p:cNvPr>
            <p:cNvSpPr/>
            <p:nvPr/>
          </p:nvSpPr>
          <p:spPr>
            <a:xfrm>
              <a:off x="-391885" y="352493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F2AE7CFA-8566-CB06-E80B-982F4AC54394}"/>
                </a:ext>
              </a:extLst>
            </p:cNvPr>
            <p:cNvSpPr/>
            <p:nvPr/>
          </p:nvSpPr>
          <p:spPr>
            <a:xfrm>
              <a:off x="-391885" y="535758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5CAD57C-F0D7-8D33-C089-CE6636EC6C35}"/>
                </a:ext>
              </a:extLst>
            </p:cNvPr>
            <p:cNvSpPr/>
            <p:nvPr/>
          </p:nvSpPr>
          <p:spPr>
            <a:xfrm>
              <a:off x="1262743" y="-87029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2FFC63C-3360-8D72-5E2D-512D925810BB}"/>
                </a:ext>
              </a:extLst>
            </p:cNvPr>
            <p:cNvSpPr/>
            <p:nvPr/>
          </p:nvSpPr>
          <p:spPr>
            <a:xfrm>
              <a:off x="1262743" y="96236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FE69C94-BDF9-87A6-3E59-562CD279B849}"/>
                </a:ext>
              </a:extLst>
            </p:cNvPr>
            <p:cNvSpPr/>
            <p:nvPr/>
          </p:nvSpPr>
          <p:spPr>
            <a:xfrm>
              <a:off x="1262743" y="279502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01C4ECD-41D6-B5DD-05B0-49877AA85C58}"/>
                </a:ext>
              </a:extLst>
            </p:cNvPr>
            <p:cNvSpPr/>
            <p:nvPr/>
          </p:nvSpPr>
          <p:spPr>
            <a:xfrm>
              <a:off x="1262743" y="462767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0D34C83-794F-2C3C-078C-FB3A2F0A35C2}"/>
                </a:ext>
              </a:extLst>
            </p:cNvPr>
            <p:cNvSpPr/>
            <p:nvPr/>
          </p:nvSpPr>
          <p:spPr>
            <a:xfrm>
              <a:off x="2965784" y="-23245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8818CD9-9E3A-A656-FABB-96170C5EECD3}"/>
                </a:ext>
              </a:extLst>
            </p:cNvPr>
            <p:cNvSpPr/>
            <p:nvPr/>
          </p:nvSpPr>
          <p:spPr>
            <a:xfrm>
              <a:off x="3031671" y="160020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54308CC-F824-6410-8BF9-1A11E30298CD}"/>
                </a:ext>
              </a:extLst>
            </p:cNvPr>
            <p:cNvSpPr/>
            <p:nvPr/>
          </p:nvSpPr>
          <p:spPr>
            <a:xfrm>
              <a:off x="3031671" y="343285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E0EA6DF-48DE-EFB4-580A-8326F435621A}"/>
                </a:ext>
              </a:extLst>
            </p:cNvPr>
            <p:cNvSpPr/>
            <p:nvPr/>
          </p:nvSpPr>
          <p:spPr>
            <a:xfrm>
              <a:off x="3031671" y="526551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86C427E-61CB-7917-D546-F8F60C31797C}"/>
                </a:ext>
              </a:extLst>
            </p:cNvPr>
            <p:cNvSpPr/>
            <p:nvPr/>
          </p:nvSpPr>
          <p:spPr>
            <a:xfrm>
              <a:off x="4599214" y="2562565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3491BC2-71F8-96A1-3DDA-EA633AF8A0E3}"/>
                </a:ext>
              </a:extLst>
            </p:cNvPr>
            <p:cNvSpPr/>
            <p:nvPr/>
          </p:nvSpPr>
          <p:spPr>
            <a:xfrm>
              <a:off x="4616688" y="439522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BD98DC5-CF04-DDB9-463B-F1517B3117CC}"/>
                </a:ext>
              </a:extLst>
            </p:cNvPr>
            <p:cNvSpPr/>
            <p:nvPr/>
          </p:nvSpPr>
          <p:spPr>
            <a:xfrm>
              <a:off x="6313713" y="3559629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9714CE8-8608-98B9-9621-AF53AD461943}"/>
                </a:ext>
              </a:extLst>
            </p:cNvPr>
            <p:cNvSpPr/>
            <p:nvPr/>
          </p:nvSpPr>
          <p:spPr>
            <a:xfrm>
              <a:off x="8338455" y="5117420"/>
              <a:ext cx="1915885" cy="174058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57E3D7-4CFA-5E3A-09AF-2AD987438175}"/>
              </a:ext>
            </a:extLst>
          </p:cNvPr>
          <p:cNvSpPr txBox="1"/>
          <p:nvPr/>
        </p:nvSpPr>
        <p:spPr>
          <a:xfrm>
            <a:off x="6398795" y="902745"/>
            <a:ext cx="5600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STUDENT NAMES: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Aliyan</a:t>
            </a:r>
            <a:r>
              <a:rPr lang="en-US" sz="3200" dirty="0">
                <a:solidFill>
                  <a:schemeClr val="bg1"/>
                </a:solidFill>
              </a:rPr>
              <a:t> Khan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Areesha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Kainat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Aroosha</a:t>
            </a:r>
            <a:r>
              <a:rPr lang="en-US" sz="3200" dirty="0">
                <a:solidFill>
                  <a:schemeClr val="bg1"/>
                </a:solidFill>
              </a:rPr>
              <a:t> Nafees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D910D2-B947-6945-6643-B19784934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2" y="198706"/>
            <a:ext cx="10913271" cy="61357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3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794069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019095" y="118998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0137C-5A53-5981-6CF2-281706B14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05" y="1183472"/>
            <a:ext cx="7410170" cy="416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47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E0137C-5A53-5981-6CF2-281706B14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" y="372098"/>
            <a:ext cx="10248560" cy="57620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3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794069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204783" y="84474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6FF18-196F-E854-6F1C-9C82762C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0" y="1100137"/>
            <a:ext cx="7697540" cy="43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23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6FF18-196F-E854-6F1C-9C82762C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6" y="727531"/>
            <a:ext cx="10632867" cy="59780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794069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3852456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DBAAE-4758-13D4-30D6-713C34DAB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00" y="1439376"/>
            <a:ext cx="5772150" cy="32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0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DBAAE-4758-13D4-30D6-713C34DA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8" y="270330"/>
            <a:ext cx="10553701" cy="579967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3833406" y="48753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SCHEDULE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B80D3-857C-D56F-B0EE-24684EC3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0" y="1740331"/>
            <a:ext cx="5086350" cy="28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86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AB80D3-857C-D56F-B0EE-24684EC36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415547"/>
            <a:ext cx="10315575" cy="55661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01909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SCHEDULE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58C54-DD21-80A2-6513-CC4254A3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1602152"/>
            <a:ext cx="4533900" cy="25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258C54-DD21-80A2-6513-CC4254A3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4" y="733424"/>
            <a:ext cx="10315575" cy="53911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01909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SCHEDULE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BCEBF-5E40-118D-6AA7-4B3772F57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2204411"/>
            <a:ext cx="4114800" cy="23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97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BCEBF-5E40-118D-6AA7-4B3772F5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676429"/>
            <a:ext cx="10481807" cy="55051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BA3F18-5503-2F1F-FB63-6A41EE53943D}"/>
              </a:ext>
            </a:extLst>
          </p:cNvPr>
          <p:cNvSpPr/>
          <p:nvPr/>
        </p:nvSpPr>
        <p:spPr>
          <a:xfrm>
            <a:off x="-1895930" y="-1357314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16B4A2-9031-A09C-F2E1-2F0CAFAB1292}"/>
              </a:ext>
            </a:extLst>
          </p:cNvPr>
          <p:cNvSpPr/>
          <p:nvPr/>
        </p:nvSpPr>
        <p:spPr>
          <a:xfrm>
            <a:off x="-1538792" y="5636418"/>
            <a:ext cx="16230600" cy="2443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3486A-3BD2-907E-2A22-E26B644E7BEB}"/>
              </a:ext>
            </a:extLst>
          </p:cNvPr>
          <p:cNvSpPr txBox="1"/>
          <p:nvPr/>
        </p:nvSpPr>
        <p:spPr>
          <a:xfrm>
            <a:off x="4019095" y="70186"/>
            <a:ext cx="1031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SCHEDULE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A5E90-F4A8-862C-770F-1F7F3642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482" y="2103170"/>
            <a:ext cx="4345521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79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35</Words>
  <Application>Microsoft Office PowerPoint</Application>
  <PresentationFormat>Widescreen</PresentationFormat>
  <Paragraphs>20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Arial Rounded MT Bold</vt:lpstr>
      <vt:lpstr>Berlin Sans FB Demi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2024-01-04T18:10:49Z</dcterms:created>
  <dcterms:modified xsi:type="dcterms:W3CDTF">2024-01-04T19:09:13Z</dcterms:modified>
</cp:coreProperties>
</file>